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9" r:id="rId5"/>
    <p:sldId id="291" r:id="rId6"/>
    <p:sldId id="292" r:id="rId7"/>
    <p:sldId id="26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07" r:id="rId18"/>
    <p:sldId id="294" r:id="rId19"/>
    <p:sldId id="282" r:id="rId20"/>
    <p:sldId id="306" r:id="rId21"/>
    <p:sldId id="309" r:id="rId22"/>
    <p:sldId id="304" r:id="rId23"/>
    <p:sldId id="310" r:id="rId24"/>
    <p:sldId id="297" r:id="rId25"/>
    <p:sldId id="286" r:id="rId26"/>
    <p:sldId id="276" r:id="rId27"/>
    <p:sldId id="305" r:id="rId28"/>
    <p:sldId id="300" r:id="rId29"/>
    <p:sldId id="302" r:id="rId30"/>
    <p:sldId id="301" r:id="rId31"/>
    <p:sldId id="280" r:id="rId32"/>
    <p:sldId id="284" r:id="rId33"/>
    <p:sldId id="30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17/08/2025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558" y="589150"/>
            <a:ext cx="12227558" cy="57822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6" y="655646"/>
            <a:ext cx="12260826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724"/>
            <a:ext cx="12192000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547" y="681037"/>
            <a:ext cx="12192000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F024-B287-0BC4-C3FC-727D5AFF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29B8C-EB44-5643-B013-0B55DEA6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2"/>
          <a:stretch>
            <a:fillRect/>
          </a:stretch>
        </p:blipFill>
        <p:spPr>
          <a:xfrm>
            <a:off x="43672" y="1121228"/>
            <a:ext cx="12148328" cy="5246915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16B1C75-64CF-DBDD-C8F6-F6326ED4F187}"/>
              </a:ext>
            </a:extLst>
          </p:cNvPr>
          <p:cNvSpPr/>
          <p:nvPr/>
        </p:nvSpPr>
        <p:spPr>
          <a:xfrm>
            <a:off x="7554687" y="1566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B909C99-827A-4BBC-16A3-FE3D3BCB0E9A}"/>
              </a:ext>
            </a:extLst>
          </p:cNvPr>
          <p:cNvSpPr/>
          <p:nvPr/>
        </p:nvSpPr>
        <p:spPr>
          <a:xfrm>
            <a:off x="2590801" y="2154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DBE5D97-C8C5-F255-4B57-B20E118DA2FB}"/>
              </a:ext>
            </a:extLst>
          </p:cNvPr>
          <p:cNvSpPr/>
          <p:nvPr/>
        </p:nvSpPr>
        <p:spPr>
          <a:xfrm>
            <a:off x="10417627" y="6073293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04755F9-E5C9-965F-55E6-007CB9DF2CB2}"/>
              </a:ext>
            </a:extLst>
          </p:cNvPr>
          <p:cNvSpPr/>
          <p:nvPr/>
        </p:nvSpPr>
        <p:spPr>
          <a:xfrm>
            <a:off x="9024256" y="4860910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882A922-DF0F-7D9C-901B-DD1957A54FF2}"/>
              </a:ext>
            </a:extLst>
          </p:cNvPr>
          <p:cNvSpPr/>
          <p:nvPr/>
        </p:nvSpPr>
        <p:spPr>
          <a:xfrm>
            <a:off x="10219386" y="3429000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05345FAB-519D-5DAC-9374-61C77F8D5F6D}"/>
              </a:ext>
            </a:extLst>
          </p:cNvPr>
          <p:cNvSpPr/>
          <p:nvPr/>
        </p:nvSpPr>
        <p:spPr>
          <a:xfrm>
            <a:off x="8002166" y="3358221"/>
            <a:ext cx="2526313" cy="130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0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F6C14-8B3C-4990-C8C6-636AA25A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11"/>
            <a:ext cx="12192000" cy="455757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0403703" y="3045541"/>
            <a:ext cx="1573160" cy="383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5311-D394-E710-13ED-75FE62EC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5" y="1902541"/>
            <a:ext cx="2398737" cy="5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4822"/>
            <a:ext cx="11861826" cy="564642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797124"/>
            <a:ext cx="3501777" cy="1961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9953185" y="4773480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87" y="1686707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356" y="4919912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9386" y="3691484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00DA-FB11-8120-AE7D-75470F71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A54C22-C8B8-144F-5575-17E748C4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>
            <a:fillRect/>
          </a:stretch>
        </p:blipFill>
        <p:spPr>
          <a:xfrm>
            <a:off x="113792" y="1393370"/>
            <a:ext cx="11964415" cy="5095207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ED6EFA7-5360-2661-9366-C37743C7F862}"/>
              </a:ext>
            </a:extLst>
          </p:cNvPr>
          <p:cNvSpPr/>
          <p:nvPr/>
        </p:nvSpPr>
        <p:spPr>
          <a:xfrm>
            <a:off x="7478487" y="2916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1F8D606-734D-DF92-338D-61BE6B5EC5A9}"/>
              </a:ext>
            </a:extLst>
          </p:cNvPr>
          <p:cNvSpPr/>
          <p:nvPr/>
        </p:nvSpPr>
        <p:spPr>
          <a:xfrm>
            <a:off x="3396344" y="233949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7E5E9E8-B292-DFD9-4FF6-B40250F83D9C}"/>
              </a:ext>
            </a:extLst>
          </p:cNvPr>
          <p:cNvSpPr/>
          <p:nvPr/>
        </p:nvSpPr>
        <p:spPr>
          <a:xfrm>
            <a:off x="11332030" y="5724950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30AD384-BF24-CDC2-3F8D-E371C098188F}"/>
              </a:ext>
            </a:extLst>
          </p:cNvPr>
          <p:cNvSpPr/>
          <p:nvPr/>
        </p:nvSpPr>
        <p:spPr>
          <a:xfrm>
            <a:off x="9046031" y="391385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2B050DE5-213A-62F0-566B-890432A72436}"/>
              </a:ext>
            </a:extLst>
          </p:cNvPr>
          <p:cNvSpPr/>
          <p:nvPr/>
        </p:nvSpPr>
        <p:spPr>
          <a:xfrm>
            <a:off x="9549747" y="3090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857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2707-9DAB-CEAC-208E-33F77FFE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8CEAD-0858-41B4-3F90-D4A46841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4727" r="1103"/>
          <a:stretch>
            <a:fillRect/>
          </a:stretch>
        </p:blipFill>
        <p:spPr>
          <a:xfrm>
            <a:off x="466154" y="757695"/>
            <a:ext cx="11636189" cy="481809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3EE5CB5-B5F4-1203-5EA5-654E3C624705}"/>
              </a:ext>
            </a:extLst>
          </p:cNvPr>
          <p:cNvSpPr/>
          <p:nvPr/>
        </p:nvSpPr>
        <p:spPr>
          <a:xfrm>
            <a:off x="5607539" y="5158494"/>
            <a:ext cx="1446403" cy="4172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4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34D-193B-1BD4-3FB6-2C1BE41C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4C1D-DC4D-7259-BB67-53C641AB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6681" r="955" b="2871"/>
          <a:stretch>
            <a:fillRect/>
          </a:stretch>
        </p:blipFill>
        <p:spPr>
          <a:xfrm>
            <a:off x="603836" y="1087290"/>
            <a:ext cx="11474825" cy="4509248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F405C03-A316-E444-31DF-748673DA2ABD}"/>
              </a:ext>
            </a:extLst>
          </p:cNvPr>
          <p:cNvSpPr/>
          <p:nvPr/>
        </p:nvSpPr>
        <p:spPr>
          <a:xfrm>
            <a:off x="3117527" y="2670238"/>
            <a:ext cx="5898654" cy="1760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E1092F-D99F-BBD2-152E-64382BFDC3B9}"/>
              </a:ext>
            </a:extLst>
          </p:cNvPr>
          <p:cNvSpPr/>
          <p:nvPr/>
        </p:nvSpPr>
        <p:spPr>
          <a:xfrm>
            <a:off x="9383487" y="1992086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8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2588-48AA-46A9-97DE-E301AC2B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79"/>
            <a:ext cx="12192000" cy="57580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079F-838A-5ED3-8389-D5C1AA4C1F6E}"/>
              </a:ext>
            </a:extLst>
          </p:cNvPr>
          <p:cNvSpPr/>
          <p:nvPr/>
        </p:nvSpPr>
        <p:spPr>
          <a:xfrm>
            <a:off x="537417" y="2181138"/>
            <a:ext cx="3076796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FC3D19D0-426C-9C04-DF18-0911F5999605}"/>
              </a:ext>
            </a:extLst>
          </p:cNvPr>
          <p:cNvSpPr/>
          <p:nvPr/>
        </p:nvSpPr>
        <p:spPr>
          <a:xfrm>
            <a:off x="3614213" y="2181138"/>
            <a:ext cx="5074073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755AC438-13BA-D355-DCB3-60B8EE2FB346}"/>
              </a:ext>
            </a:extLst>
          </p:cNvPr>
          <p:cNvSpPr/>
          <p:nvPr/>
        </p:nvSpPr>
        <p:spPr>
          <a:xfrm>
            <a:off x="8688286" y="2582714"/>
            <a:ext cx="3205861" cy="30701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25B6FA9A-2C0C-EB93-3FF9-90B4C57DDA3E}"/>
              </a:ext>
            </a:extLst>
          </p:cNvPr>
          <p:cNvSpPr/>
          <p:nvPr/>
        </p:nvSpPr>
        <p:spPr>
          <a:xfrm>
            <a:off x="7506706" y="2364731"/>
            <a:ext cx="1071082" cy="4359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876BA99D-06CA-3245-A9CC-F2647C16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452" y="570226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C8F7EF9D-5B90-CD15-979D-329D1AA4B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5737890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1AD3A701-DD04-D6D0-F77C-1C2DEF6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6968" y="5652905"/>
            <a:ext cx="641386" cy="641386"/>
          </a:xfrm>
          <a:prstGeom prst="rect">
            <a:avLst/>
          </a:prstGeom>
        </p:spPr>
      </p:pic>
      <p:pic>
        <p:nvPicPr>
          <p:cNvPr id="11" name="Graphique 13" descr="Badge 5 contour">
            <a:extLst>
              <a:ext uri="{FF2B5EF4-FFF2-40B4-BE49-F238E27FC236}">
                <a16:creationId xmlns:a16="http://schemas.microsoft.com/office/drawing/2014/main" id="{687D2445-C2A4-E891-57C2-31542D75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553" y="2765069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155D1BC-E82C-BDE2-165F-50FC5DA44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274" y="1740540"/>
            <a:ext cx="641386" cy="641386"/>
          </a:xfrm>
          <a:prstGeom prst="rect">
            <a:avLst/>
          </a:prstGeom>
        </p:spPr>
      </p:pic>
      <p:sp>
        <p:nvSpPr>
          <p:cNvPr id="13" name="Rectangle : coins arrondis 3">
            <a:extLst>
              <a:ext uri="{FF2B5EF4-FFF2-40B4-BE49-F238E27FC236}">
                <a16:creationId xmlns:a16="http://schemas.microsoft.com/office/drawing/2014/main" id="{3ECF850E-E015-7B1D-A9B5-3DF2A01EDCB2}"/>
              </a:ext>
            </a:extLst>
          </p:cNvPr>
          <p:cNvSpPr/>
          <p:nvPr/>
        </p:nvSpPr>
        <p:spPr>
          <a:xfrm>
            <a:off x="11467660" y="1865612"/>
            <a:ext cx="571461" cy="240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9D61C-EB3F-8653-5A69-71479B3BB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321" y="1246192"/>
            <a:ext cx="2005325" cy="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330C1-9E04-E106-A957-B00167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28"/>
            <a:ext cx="12192000" cy="57557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139192"/>
            <a:ext cx="4896464" cy="32381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137289"/>
            <a:ext cx="3228061" cy="3240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541" y="5330931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344793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9B67C-4314-BF29-C1C7-12830642A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706" y="12356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BB542-E8FA-D5F5-B2F8-745CB362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506598" y="2006414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3057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27E-8DDB-E2E0-A732-0B4B58D9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FE1C4-CEC6-F585-02F3-8DC4D7BAA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  <p:pic>
        <p:nvPicPr>
          <p:cNvPr id="1026" name="Picture 2" descr="Screenshot showing the impact distribution based on end-user devices, including type and location.">
            <a:extLst>
              <a:ext uri="{FF2B5EF4-FFF2-40B4-BE49-F238E27FC236}">
                <a16:creationId xmlns:a16="http://schemas.microsoft.com/office/drawing/2014/main" id="{0BA6C626-D533-7FD4-0333-4A7125FD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" y="292231"/>
            <a:ext cx="12174751" cy="52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D1E760-8483-09A4-91C1-6EB981046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669" y="961912"/>
            <a:ext cx="2085975" cy="43815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3577183" y="1568602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325A0-F375-DBC2-F8EF-745797F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68"/>
            <a:ext cx="12192000" cy="57366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3481431" y="2006415"/>
            <a:ext cx="5062801" cy="37568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4119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5529A-6B6E-5E4F-2724-410AB50F2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125" y="1267620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60D35-94CF-EB9B-9BD3-688E3DB9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/>
          <a:stretch/>
        </p:blipFill>
        <p:spPr>
          <a:xfrm>
            <a:off x="0" y="800249"/>
            <a:ext cx="12192000" cy="52575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3489820" y="2006415"/>
            <a:ext cx="5054412" cy="3865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732" y="5518048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70" y="1468061"/>
            <a:ext cx="449060" cy="44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1B937-B42A-4572-8AE7-0652D419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521715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511-3B67-EE64-EFA6-E121FD2F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4"/>
            <a:ext cx="12192000" cy="4558471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1879CFFB-BDA5-E126-4453-4BFB5A2F726B}"/>
              </a:ext>
            </a:extLst>
          </p:cNvPr>
          <p:cNvSpPr/>
          <p:nvPr/>
        </p:nvSpPr>
        <p:spPr>
          <a:xfrm>
            <a:off x="609830" y="2054208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142A79F0-83ED-445D-8585-01801B3D5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436" y="1963428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B4BC32-228F-8260-C445-3C38ADA2D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588" y="2950281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0145BBF-28CA-1584-6E2D-05BC0EA9A2A5}"/>
              </a:ext>
            </a:extLst>
          </p:cNvPr>
          <p:cNvSpPr/>
          <p:nvPr/>
        </p:nvSpPr>
        <p:spPr>
          <a:xfrm>
            <a:off x="10842171" y="3113313"/>
            <a:ext cx="1099458" cy="3918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09513-5AF3-8FC0-F336-34430E71B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19A0C4-BCDC-2E86-A5D7-F49993B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3514987" y="2114025"/>
            <a:ext cx="5029245" cy="3749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8544232" y="2676088"/>
            <a:ext cx="3228061" cy="2751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9" y="201328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E4B985-8ECD-BE09-79CD-6C8AD393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573710" y="2006415"/>
            <a:ext cx="4970522" cy="4134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7422" y="14343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B68EC-E9EB-4D0A-6961-0C26D59FA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34" y="12590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627D-A822-1011-58AC-911ED96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548543" y="2006414"/>
            <a:ext cx="4995689" cy="4042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371898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13DDF-2F4F-4CE8-D17E-BE1ACC6B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40" y="124910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95714-40B6-BE9E-3908-13A0806C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540154" y="2006415"/>
            <a:ext cx="5004078" cy="37148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7998" y="139502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82E94-9BF1-0D61-C575-252DE2348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249104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9" y="723331"/>
            <a:ext cx="12002461" cy="5675825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298" y="5267248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017430" y="5749680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85AFF-A61E-31E2-75CB-9F5211BE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83"/>
            <a:ext cx="12192000" cy="4508234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E20D-3A3B-8DA4-62A0-1167B22F4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28" y="1944393"/>
            <a:ext cx="2375117" cy="4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845D1-59BB-42A7-5AC2-0797F10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338"/>
            <a:ext cx="12192000" cy="439732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0747272" y="3199998"/>
            <a:ext cx="1228576" cy="290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00DFE-F1DF-3D52-19E1-E8D40B3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22" y="1988286"/>
            <a:ext cx="239142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1037"/>
            <a:ext cx="12192000" cy="579723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3" y="5904447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8466" y="5399586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C0F09-EBF7-1488-8A55-74E1921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794375" y="2583719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BC77-DABD-322F-21DD-93B64E58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8582</TotalTime>
  <Words>10</Words>
  <Application>Microsoft Office PowerPoint</Application>
  <PresentationFormat>Widescreen</PresentationFormat>
  <Paragraphs>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17</cp:revision>
  <dcterms:created xsi:type="dcterms:W3CDTF">2025-04-01T14:30:36Z</dcterms:created>
  <dcterms:modified xsi:type="dcterms:W3CDTF">2025-08-17T15:00:58Z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